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3" r:id="rId3"/>
    <p:sldId id="266" r:id="rId4"/>
    <p:sldId id="264" r:id="rId5"/>
    <p:sldId id="259" r:id="rId6"/>
    <p:sldId id="260" r:id="rId7"/>
    <p:sldId id="267" r:id="rId8"/>
    <p:sldId id="261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D81FD-90B0-44A3-8EBB-D6766F22E7E4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88784-934A-45F8-AF7E-C06C84B51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A24E8C-6CAD-4599-8AAE-8AF748700059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esktop\Gimn_Rossii_-_Gimn_Rossijjskojj_ederaciiGosudarstvennyjj_Gimn_R_76769874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8458200" cy="1865317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Россия –Родина моя!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детей среднего дошкольного возраста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5500702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Одаева Ирина Викторовна.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496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358214" cy="626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005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185">
        <p14:ferris dir="l"/>
      </p:transition>
    </mc:Choice>
    <mc:Fallback>
      <p:transition spd="slow" advTm="51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3.metod-kopilka.ru/images/doc/32/26878/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72528" cy="6429396"/>
          </a:xfrm>
          <a:prstGeom prst="rect">
            <a:avLst/>
          </a:prstGeom>
          <a:noFill/>
        </p:spPr>
      </p:pic>
      <p:pic>
        <p:nvPicPr>
          <p:cNvPr id="3" name="Gimn_Rossii_-_Gimn_Rossijjskojj_ederaciiGosudarstvennyjj_Gimn_R_7676987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57290" y="4357694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357166"/>
            <a:ext cx="8429684" cy="63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028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4142">
        <p:dissolve/>
      </p:transition>
    </mc:Choice>
    <mc:Fallback>
      <p:transition spd="slow" advTm="414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4.infourok.ru/uploads/ex/0ecd/000ad0b4-fd2d9c01/3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322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67868"/>
            <a:ext cx="8429684" cy="63222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066000"/>
            <a:ext cx="7731054" cy="5479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500042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Символы России- Береза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643" y="202702"/>
            <a:ext cx="4545233" cy="33524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06551" y="2222815"/>
            <a:ext cx="5268338" cy="3823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407194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Матрешка.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57148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Балалайка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09" y="188640"/>
            <a:ext cx="4796782" cy="35049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2928934"/>
            <a:ext cx="5463272" cy="3747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8" y="164305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Лапти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4338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Деревянные ложки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</TotalTime>
  <Words>30</Words>
  <Application>Microsoft Office PowerPoint</Application>
  <PresentationFormat>Экран (4:3)</PresentationFormat>
  <Paragraphs>9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Россия –Родина моя!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июня –День России!</dc:title>
  <dc:creator>настя</dc:creator>
  <cp:lastModifiedBy>Windows User</cp:lastModifiedBy>
  <cp:revision>9</cp:revision>
  <dcterms:created xsi:type="dcterms:W3CDTF">2020-06-06T16:26:04Z</dcterms:created>
  <dcterms:modified xsi:type="dcterms:W3CDTF">2024-06-09T18:52:21Z</dcterms:modified>
</cp:coreProperties>
</file>